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ED1C6143-C845-4F77-8A78-AEF57ED7C31E}">
  <a:tblStyle styleName="Table_0" styleId="{ED1C6143-C845-4F77-8A78-AEF57ED7C31E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3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/>
            </a:lvl1pPr>
            <a:lvl2pPr algn="l" rtl="0" marR="0" indent="0" marL="0">
              <a:defRPr/>
            </a:lvl2pPr>
            <a:lvl3pPr algn="l" rtl="0" marR="0" indent="0" marL="0">
              <a:defRPr/>
            </a:lvl3pPr>
            <a:lvl4pPr algn="l" rtl="0" marR="0" indent="0" marL="0">
              <a:defRPr/>
            </a:lvl4pPr>
            <a:lvl5pPr algn="l" rtl="0" marR="0" indent="0" marL="0">
              <a:defRPr/>
            </a:lvl5pPr>
            <a:lvl6pPr algn="l" rtl="0" marR="0" indent="0" marL="0">
              <a:defRPr/>
            </a:lvl6pPr>
            <a:lvl7pPr algn="l" rtl="0" marR="0" indent="0" marL="0">
              <a:defRPr/>
            </a:lvl7pPr>
            <a:lvl8pPr algn="l" rtl="0" marR="0" indent="0" marL="0">
              <a:defRPr/>
            </a:lvl8pPr>
            <a:lvl9pPr algn="l" rtl="0" marR="0" indent="0" marL="0"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49" name="Shape 14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3" name="Shape 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5" name="Shape 15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62" name="Shape 16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68" name="Shape 16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4" name="Shape 17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3" name="Shape 10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buNone/>
            </a:pPr>
            <a:r>
              <a:rPr strike="noStrike" u="sng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Presenting Your Patient</a:t>
            </a:r>
          </a:p>
          <a:p>
            <a:pPr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Guide for Medical Students Rotating in the Emergency Department</a:t>
            </a:r>
          </a:p>
          <a:p>
            <a:pPr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>
              <a:buNone/>
            </a:pPr>
            <a:r>
              <a:rPr strike="noStrike" u="none" b="0" cap="none" baseline="0" sz="12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Modified from original document for the SAEM Undergraduate Education Committee</a:t>
            </a:r>
          </a:p>
          <a:p>
            <a:pPr>
              <a:buNone/>
            </a:pPr>
            <a:r>
              <a:rPr strike="noStrike" u="none" b="0" cap="none" baseline="0" sz="12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 Tamara Howard, MD and Kerry B. Broderick, MD</a:t>
            </a:r>
          </a:p>
          <a:p>
            <a:r>
              <a:t/>
            </a:r>
          </a:p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buNone/>
            </a:pPr>
            <a:r>
              <a:rPr strike="noStrike" u="sng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Presenting Your Patient</a:t>
            </a:r>
          </a:p>
          <a:p>
            <a:pPr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Guide for Medical Students Rotating in the Emergency Department</a:t>
            </a:r>
          </a:p>
          <a:p>
            <a:pPr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>
              <a:buNone/>
            </a:pPr>
            <a:r>
              <a:rPr strike="noStrike" u="none" b="0" cap="none" baseline="0" sz="12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Modified from original document for the SAEM Undergraduate Education Committee</a:t>
            </a:r>
          </a:p>
          <a:p>
            <a:pPr>
              <a:buNone/>
            </a:pPr>
            <a:r>
              <a:rPr strike="noStrike" u="none" b="0" cap="none" baseline="0" sz="12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 Tamara Howard, MD and Kerry B. Broderick, MD</a:t>
            </a:r>
          </a:p>
          <a:p>
            <a:r>
              <a:t/>
            </a:r>
          </a:p>
        </p:txBody>
      </p:sp>
      <p:sp>
        <p:nvSpPr>
          <p:cNvPr id="117" name="Shape 117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buNone/>
            </a:pPr>
            <a:r>
              <a:rPr strike="noStrike" u="sng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Presenting Your Patient</a:t>
            </a:r>
          </a:p>
          <a:p>
            <a:pPr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Guide for Medical Students Rotating in the Emergency Department</a:t>
            </a:r>
          </a:p>
          <a:p>
            <a:pPr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>
              <a:buNone/>
            </a:pPr>
            <a:r>
              <a:rPr strike="noStrike" u="none" b="0" cap="none" baseline="0" sz="12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Modified from original document for the SAEM Undergraduate Education Committee</a:t>
            </a:r>
          </a:p>
          <a:p>
            <a:pPr>
              <a:buNone/>
            </a:pPr>
            <a:r>
              <a:rPr strike="noStrike" u="none" b="0" cap="none" baseline="0" sz="12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 Tamara Howard, MD and Kerry B. Broderick, MD</a:t>
            </a:r>
          </a:p>
          <a:p>
            <a:r>
              <a:t/>
            </a:r>
          </a:p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buNone/>
            </a:pPr>
            <a:r>
              <a:rPr strike="noStrike" u="sng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Presenting Your Patient</a:t>
            </a:r>
          </a:p>
          <a:p>
            <a:pPr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Guide for Medical Students Rotating in the Emergency Department</a:t>
            </a:r>
          </a:p>
          <a:p>
            <a:pPr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>
              <a:buNone/>
            </a:pPr>
            <a:r>
              <a:rPr strike="noStrike" u="none" b="0" cap="none" baseline="0" sz="12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Modified from original document for the SAEM Undergraduate Education Committee</a:t>
            </a:r>
          </a:p>
          <a:p>
            <a:pPr>
              <a:buNone/>
            </a:pPr>
            <a:r>
              <a:rPr strike="noStrike" u="none" b="0" cap="none" baseline="0" sz="12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 Tamara Howard, MD and Kerry B. Broderick, MD</a:t>
            </a:r>
          </a:p>
          <a:p>
            <a:r>
              <a:t/>
            </a:r>
          </a:p>
        </p:txBody>
      </p:sp>
      <p:sp>
        <p:nvSpPr>
          <p:cNvPr id="131" name="Shape 13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37" name="Shape 13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43" name="Shape 14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ctrTitle"/>
          </p:nvPr>
        </p:nvSpPr>
        <p:spPr>
          <a:xfrm>
            <a:off y="1905000" x="685800"/>
            <a:ext cy="2593975" cx="7543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buClr>
                <a:schemeClr val="dk2"/>
              </a:buClr>
              <a:buFont typeface="Cambria"/>
              <a:buNone/>
              <a:defRPr/>
            </a:lvl1pPr>
            <a:lvl2pPr algn="l" rtl="0" marR="0" indent="0" marL="0">
              <a:defRPr/>
            </a:lvl2pPr>
            <a:lvl3pPr algn="l" rtl="0" marR="0" indent="0" marL="0">
              <a:defRPr/>
            </a:lvl3pPr>
            <a:lvl4pPr algn="l" rtl="0" marR="0" indent="0" marL="0">
              <a:defRPr/>
            </a:lvl4pPr>
            <a:lvl5pPr algn="l" rtl="0" marR="0" indent="0" marL="0">
              <a:defRPr/>
            </a:lvl5pPr>
            <a:lvl6pPr algn="l" rtl="0" marR="0" indent="0" marL="0">
              <a:defRPr/>
            </a:lvl6pPr>
            <a:lvl7pPr algn="l" rtl="0" marR="0" indent="0" marL="0">
              <a:defRPr/>
            </a:lvl7pPr>
            <a:lvl8pPr algn="l" rtl="0" marR="0" indent="0" marL="0">
              <a:defRPr/>
            </a:lvl8pPr>
            <a:lvl9pPr algn="l" rtl="0" marR="0" indent="0" marL="0"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y="4572000" x="685800"/>
            <a:ext cy="1066799" cx="64617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400"/>
              </a:spcBef>
              <a:buClr>
                <a:schemeClr val="accent1"/>
              </a:buClr>
              <a:buFont typeface="Calibri"/>
              <a:buNone/>
              <a:defRPr/>
            </a:lvl1pPr>
            <a:lvl2pPr algn="ctr" rtl="0" marR="0" indent="0" marL="457200">
              <a:spcBef>
                <a:spcPts val="400"/>
              </a:spcBef>
              <a:buClr>
                <a:schemeClr val="accent2"/>
              </a:buClr>
              <a:buFont typeface="Calibri"/>
              <a:buNone/>
              <a:defRPr/>
            </a:lvl2pPr>
            <a:lvl3pPr algn="ctr" rtl="0" marR="0" indent="0" marL="914400">
              <a:spcBef>
                <a:spcPts val="360"/>
              </a:spcBef>
              <a:buClr>
                <a:schemeClr val="accent3"/>
              </a:buClr>
              <a:buFont typeface="Calibri"/>
              <a:buNone/>
              <a:defRPr/>
            </a:lvl3pPr>
            <a:lvl4pPr algn="ctr" rtl="0" marR="0" indent="0" marL="1371600">
              <a:spcBef>
                <a:spcPts val="320"/>
              </a:spcBef>
              <a:buClr>
                <a:schemeClr val="accent4"/>
              </a:buClr>
              <a:buFont typeface="Calibri"/>
              <a:buNone/>
              <a:defRPr/>
            </a:lvl4pPr>
            <a:lvl5pPr algn="ctr" rtl="0" marR="0" indent="0" marL="1828800">
              <a:spcBef>
                <a:spcPts val="280"/>
              </a:spcBef>
              <a:buClr>
                <a:schemeClr val="accent5"/>
              </a:buClr>
              <a:buFont typeface="Calibri"/>
              <a:buNone/>
              <a:defRPr/>
            </a:lvl5pPr>
            <a:lvl6pPr algn="ctr" rtl="0" marR="0" indent="0" marL="2286000">
              <a:spcBef>
                <a:spcPts val="280"/>
              </a:spcBef>
              <a:buClr>
                <a:schemeClr val="accent1"/>
              </a:buClr>
              <a:buFont typeface="Calibri"/>
              <a:buNone/>
              <a:defRPr/>
            </a:lvl6pPr>
            <a:lvl7pPr algn="ctr" rtl="0" marR="0" indent="0" marL="2743200">
              <a:spcBef>
                <a:spcPts val="280"/>
              </a:spcBef>
              <a:buClr>
                <a:schemeClr val="accent2"/>
              </a:buClr>
              <a:buFont typeface="Calibri"/>
              <a:buNone/>
              <a:defRPr/>
            </a:lvl7pPr>
            <a:lvl8pPr algn="ctr" rtl="0" marR="0" indent="0" marL="3200400">
              <a:spcBef>
                <a:spcPts val="280"/>
              </a:spcBef>
              <a:buClr>
                <a:schemeClr val="accent3"/>
              </a:buClr>
              <a:buFont typeface="Calibri"/>
              <a:buNone/>
              <a:defRPr/>
            </a:lvl8pPr>
            <a:lvl9pPr algn="ctr" rtl="0" marR="0" indent="0" marL="3657600">
              <a:spcBef>
                <a:spcPts val="280"/>
              </a:spcBef>
              <a:buClr>
                <a:schemeClr val="accent4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22" name="Shape 22"/>
          <p:cNvSpPr/>
          <p:nvPr>
            <p:ph idx="12" type="sldNum"/>
          </p:nvPr>
        </p:nvSpPr>
        <p:spPr>
          <a:xfrm>
            <a:off y="5390387" x="8568007"/>
            <a:ext cy="396240" cx="548639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/>
          <a:lstStyle>
            <a:lvl1pPr algn="ct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y="190500" x="1866899"/>
            <a:ext cy="7619999" cx="4800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88900" marL="342900">
              <a:spcBef>
                <a:spcPts val="440"/>
              </a:spcBef>
              <a:buClr>
                <a:schemeClr val="accent1"/>
              </a:buClr>
              <a:buFont typeface="Calibri"/>
              <a:buChar char="•"/>
              <a:defRPr/>
            </a:lvl1pPr>
            <a:lvl2pPr algn="l" rtl="0" indent="-106680" marL="640080">
              <a:spcBef>
                <a:spcPts val="400"/>
              </a:spcBef>
              <a:buClr>
                <a:schemeClr val="accent2"/>
              </a:buClr>
              <a:buFont typeface="Calibri"/>
              <a:buChar char="•"/>
              <a:defRPr/>
            </a:lvl2pPr>
            <a:lvl3pPr algn="l" rtl="0" indent="-116839" marL="1005839">
              <a:spcBef>
                <a:spcPts val="360"/>
              </a:spcBef>
              <a:buClr>
                <a:schemeClr val="accent3"/>
              </a:buClr>
              <a:buFont typeface="Calibri"/>
              <a:buChar char="•"/>
              <a:defRPr/>
            </a:lvl3pPr>
            <a:lvl4pPr algn="l" rtl="0" indent="-137160" marL="1280160">
              <a:spcBef>
                <a:spcPts val="320"/>
              </a:spcBef>
              <a:buClr>
                <a:schemeClr val="accent4"/>
              </a:buClr>
              <a:buFont typeface="Calibri"/>
              <a:buChar char="•"/>
              <a:defRPr/>
            </a:lvl4pPr>
            <a:lvl5pPr algn="l" rtl="0" indent="-144780" marL="1554480">
              <a:spcBef>
                <a:spcPts val="280"/>
              </a:spcBef>
              <a:buClr>
                <a:schemeClr val="accent5"/>
              </a:buClr>
              <a:buFont typeface="Calibri"/>
              <a:buChar char="•"/>
              <a:defRPr/>
            </a:lvl5pPr>
            <a:lvl6pPr algn="l" rtl="0" indent="-99060" marL="1737360">
              <a:spcBef>
                <a:spcPts val="280"/>
              </a:spcBef>
              <a:buClr>
                <a:schemeClr val="accent1"/>
              </a:buClr>
              <a:buFont typeface="Calibri"/>
              <a:buChar char="•"/>
              <a:defRPr/>
            </a:lvl6pPr>
            <a:lvl7pPr algn="l" rtl="0" indent="-104139" marL="1920240">
              <a:spcBef>
                <a:spcPts val="280"/>
              </a:spcBef>
              <a:buClr>
                <a:schemeClr val="accent2"/>
              </a:buClr>
              <a:buFont typeface="Calibri"/>
              <a:buChar char="•"/>
              <a:defRPr/>
            </a:lvl7pPr>
            <a:lvl8pPr algn="l" rtl="0" indent="-96520" marL="2103120">
              <a:spcBef>
                <a:spcPts val="280"/>
              </a:spcBef>
              <a:buClr>
                <a:schemeClr val="accent3"/>
              </a:buClr>
              <a:buFont typeface="Calibri"/>
              <a:buChar char="•"/>
              <a:defRPr/>
            </a:lvl8pPr>
            <a:lvl9pPr algn="l" rtl="0" indent="-101600" marL="2286000">
              <a:spcBef>
                <a:spcPts val="280"/>
              </a:spcBef>
              <a:buClr>
                <a:schemeClr val="accent4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79" name="Shape 79"/>
          <p:cNvSpPr/>
          <p:nvPr>
            <p:ph idx="12" type="sldNum"/>
          </p:nvPr>
        </p:nvSpPr>
        <p:spPr>
          <a:xfrm>
            <a:off y="5390387" x="8568007"/>
            <a:ext cy="396240" cx="548639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/>
          <a:lstStyle>
            <a:lvl1pPr algn="ct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 rot="5400000">
            <a:off y="2324100" x="4579937"/>
            <a:ext cy="1752600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 rot="5400000">
            <a:off y="190500" x="541337"/>
            <a:ext cy="6019799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88900" marL="342900">
              <a:spcBef>
                <a:spcPts val="440"/>
              </a:spcBef>
              <a:buClr>
                <a:schemeClr val="accent1"/>
              </a:buClr>
              <a:buFont typeface="Calibri"/>
              <a:buChar char="•"/>
              <a:defRPr/>
            </a:lvl1pPr>
            <a:lvl2pPr algn="l" rtl="0" indent="-106680" marL="640080">
              <a:spcBef>
                <a:spcPts val="400"/>
              </a:spcBef>
              <a:buClr>
                <a:schemeClr val="accent2"/>
              </a:buClr>
              <a:buFont typeface="Calibri"/>
              <a:buChar char="•"/>
              <a:defRPr/>
            </a:lvl2pPr>
            <a:lvl3pPr algn="l" rtl="0" indent="-116839" marL="1005839">
              <a:spcBef>
                <a:spcPts val="360"/>
              </a:spcBef>
              <a:buClr>
                <a:schemeClr val="accent3"/>
              </a:buClr>
              <a:buFont typeface="Calibri"/>
              <a:buChar char="•"/>
              <a:defRPr/>
            </a:lvl3pPr>
            <a:lvl4pPr algn="l" rtl="0" indent="-137160" marL="1280160">
              <a:spcBef>
                <a:spcPts val="320"/>
              </a:spcBef>
              <a:buClr>
                <a:schemeClr val="accent4"/>
              </a:buClr>
              <a:buFont typeface="Calibri"/>
              <a:buChar char="•"/>
              <a:defRPr/>
            </a:lvl4pPr>
            <a:lvl5pPr algn="l" rtl="0" indent="-144780" marL="1554480">
              <a:spcBef>
                <a:spcPts val="280"/>
              </a:spcBef>
              <a:buClr>
                <a:schemeClr val="accent5"/>
              </a:buClr>
              <a:buFont typeface="Calibri"/>
              <a:buChar char="•"/>
              <a:defRPr/>
            </a:lvl5pPr>
            <a:lvl6pPr algn="l" rtl="0" indent="-99060" marL="1737360">
              <a:spcBef>
                <a:spcPts val="280"/>
              </a:spcBef>
              <a:buClr>
                <a:schemeClr val="accent1"/>
              </a:buClr>
              <a:buFont typeface="Calibri"/>
              <a:buChar char="•"/>
              <a:defRPr/>
            </a:lvl6pPr>
            <a:lvl7pPr algn="l" rtl="0" indent="-104139" marL="1920240">
              <a:spcBef>
                <a:spcPts val="280"/>
              </a:spcBef>
              <a:buClr>
                <a:schemeClr val="accent2"/>
              </a:buClr>
              <a:buFont typeface="Calibri"/>
              <a:buChar char="•"/>
              <a:defRPr/>
            </a:lvl7pPr>
            <a:lvl8pPr algn="l" rtl="0" indent="-96520" marL="2103120">
              <a:spcBef>
                <a:spcPts val="280"/>
              </a:spcBef>
              <a:buClr>
                <a:schemeClr val="accent3"/>
              </a:buClr>
              <a:buFont typeface="Calibri"/>
              <a:buChar char="•"/>
              <a:defRPr/>
            </a:lvl8pPr>
            <a:lvl9pPr algn="l" rtl="0" indent="-101600" marL="2286000">
              <a:spcBef>
                <a:spcPts val="280"/>
              </a:spcBef>
              <a:buClr>
                <a:schemeClr val="accent4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0" type="dt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1" type="ftr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85" name="Shape 85"/>
          <p:cNvSpPr/>
          <p:nvPr>
            <p:ph idx="12" type="sldNum"/>
          </p:nvPr>
        </p:nvSpPr>
        <p:spPr>
          <a:xfrm>
            <a:off y="5390387" x="8568007"/>
            <a:ext cy="396240" cx="548639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/>
          <a:lstStyle>
            <a:lvl1pPr algn="ct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y="1600200" x="457200"/>
            <a:ext cy="4800600" cx="761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88900" marL="342900">
              <a:spcBef>
                <a:spcPts val="440"/>
              </a:spcBef>
              <a:buClr>
                <a:schemeClr val="accent1"/>
              </a:buClr>
              <a:buFont typeface="Calibri"/>
              <a:buChar char="•"/>
              <a:defRPr/>
            </a:lvl1pPr>
            <a:lvl2pPr algn="l" rtl="0" indent="-106680" marL="640080">
              <a:spcBef>
                <a:spcPts val="400"/>
              </a:spcBef>
              <a:buClr>
                <a:schemeClr val="accent2"/>
              </a:buClr>
              <a:buFont typeface="Calibri"/>
              <a:buChar char="•"/>
              <a:defRPr/>
            </a:lvl2pPr>
            <a:lvl3pPr algn="l" rtl="0" indent="-116839" marL="1005839">
              <a:spcBef>
                <a:spcPts val="360"/>
              </a:spcBef>
              <a:buClr>
                <a:schemeClr val="accent3"/>
              </a:buClr>
              <a:buFont typeface="Calibri"/>
              <a:buChar char="•"/>
              <a:defRPr/>
            </a:lvl3pPr>
            <a:lvl4pPr algn="l" rtl="0" indent="-137160" marL="1280160">
              <a:spcBef>
                <a:spcPts val="320"/>
              </a:spcBef>
              <a:buClr>
                <a:schemeClr val="accent4"/>
              </a:buClr>
              <a:buFont typeface="Calibri"/>
              <a:buChar char="•"/>
              <a:defRPr/>
            </a:lvl4pPr>
            <a:lvl5pPr algn="l" rtl="0" indent="-144780" marL="1554480">
              <a:spcBef>
                <a:spcPts val="280"/>
              </a:spcBef>
              <a:buClr>
                <a:schemeClr val="accent5"/>
              </a:buClr>
              <a:buFont typeface="Calibri"/>
              <a:buChar char="•"/>
              <a:defRPr/>
            </a:lvl5pPr>
            <a:lvl6pPr algn="l" rtl="0" indent="-99060" marL="1737360">
              <a:spcBef>
                <a:spcPts val="280"/>
              </a:spcBef>
              <a:buClr>
                <a:schemeClr val="accent1"/>
              </a:buClr>
              <a:buFont typeface="Calibri"/>
              <a:buChar char="•"/>
              <a:defRPr/>
            </a:lvl6pPr>
            <a:lvl7pPr algn="l" rtl="0" indent="-104139" marL="1920240">
              <a:spcBef>
                <a:spcPts val="280"/>
              </a:spcBef>
              <a:buClr>
                <a:schemeClr val="accent2"/>
              </a:buClr>
              <a:buFont typeface="Calibri"/>
              <a:buChar char="•"/>
              <a:defRPr/>
            </a:lvl7pPr>
            <a:lvl8pPr algn="l" rtl="0" indent="-96520" marL="2103120">
              <a:spcBef>
                <a:spcPts val="280"/>
              </a:spcBef>
              <a:buClr>
                <a:schemeClr val="accent3"/>
              </a:buClr>
              <a:buFont typeface="Calibri"/>
              <a:buChar char="•"/>
              <a:defRPr/>
            </a:lvl8pPr>
            <a:lvl9pPr algn="l" rtl="0" indent="-101600" marL="2286000">
              <a:spcBef>
                <a:spcPts val="280"/>
              </a:spcBef>
              <a:buClr>
                <a:schemeClr val="accent4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28" name="Shape 28"/>
          <p:cNvSpPr/>
          <p:nvPr>
            <p:ph idx="12" type="sldNum"/>
          </p:nvPr>
        </p:nvSpPr>
        <p:spPr>
          <a:xfrm>
            <a:off y="5390387" x="8568007"/>
            <a:ext cy="396240" cx="548639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/>
          <a:lstStyle>
            <a:lvl1pPr algn="ct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5486400" x="722312"/>
            <a:ext cy="1168400" cx="76596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3852862" x="722312"/>
            <a:ext cy="1633538" cx="613568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Clr>
                <a:srgbClr val="888888"/>
              </a:buClr>
              <a:buFont typeface="Calibri"/>
              <a:buNone/>
              <a:defRPr/>
            </a:lvl1pPr>
            <a:lvl2pPr rtl="0" indent="0" marL="457200">
              <a:buClr>
                <a:srgbClr val="888888"/>
              </a:buClr>
              <a:buFont typeface="Calibri"/>
              <a:buNone/>
              <a:defRPr/>
            </a:lvl2pPr>
            <a:lvl3pPr rtl="0" indent="0" marL="914400">
              <a:buClr>
                <a:srgbClr val="888888"/>
              </a:buClr>
              <a:buFont typeface="Calibri"/>
              <a:buNone/>
              <a:defRPr/>
            </a:lvl3pPr>
            <a:lvl4pPr rtl="0" indent="0" marL="1371600">
              <a:buClr>
                <a:srgbClr val="888888"/>
              </a:buClr>
              <a:buFont typeface="Calibri"/>
              <a:buNone/>
              <a:defRPr/>
            </a:lvl4pPr>
            <a:lvl5pPr rtl="0" indent="0" marL="1828800">
              <a:buClr>
                <a:srgbClr val="888888"/>
              </a:buClr>
              <a:buFont typeface="Calibri"/>
              <a:buNone/>
              <a:defRPr/>
            </a:lvl5pPr>
            <a:lvl6pPr rtl="0" indent="0" marL="2286000">
              <a:buClr>
                <a:srgbClr val="888888"/>
              </a:buClr>
              <a:buFont typeface="Calibri"/>
              <a:buNone/>
              <a:defRPr/>
            </a:lvl6pPr>
            <a:lvl7pPr rtl="0" indent="0" marL="2743200">
              <a:buClr>
                <a:srgbClr val="888888"/>
              </a:buClr>
              <a:buFont typeface="Calibri"/>
              <a:buNone/>
              <a:defRPr/>
            </a:lvl7pPr>
            <a:lvl8pPr rtl="0" indent="0" marL="3200400">
              <a:buClr>
                <a:srgbClr val="888888"/>
              </a:buClr>
              <a:buFont typeface="Calibri"/>
              <a:buNone/>
              <a:defRPr/>
            </a:lvl8pPr>
            <a:lvl9pPr rtl="0" indent="0" marL="3657600"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34" name="Shape 34"/>
          <p:cNvSpPr/>
          <p:nvPr>
            <p:ph idx="12" type="sldNum"/>
          </p:nvPr>
        </p:nvSpPr>
        <p:spPr>
          <a:xfrm>
            <a:off y="5390387" x="8568007"/>
            <a:ext cy="396240" cx="548639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/>
          <a:lstStyle>
            <a:lvl1pPr algn="ct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536191" x="457200"/>
            <a:ext cy="4590288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y="1536191" x="4419600"/>
            <a:ext cy="4590288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0" type="dt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1" type="ftr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41" name="Shape 41"/>
          <p:cNvSpPr/>
          <p:nvPr>
            <p:ph idx="12" type="sldNum"/>
          </p:nvPr>
        </p:nvSpPr>
        <p:spPr>
          <a:xfrm>
            <a:off y="5390387" x="8568007"/>
            <a:ext cy="396240" cx="548639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/>
          <a:lstStyle>
            <a:lvl1pPr algn="ct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535112" x="457200"/>
            <a:ext cy="639762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0" marL="0">
              <a:buClr>
                <a:schemeClr val="dk2"/>
              </a:buClr>
              <a:buFont typeface="Calibri"/>
              <a:buNone/>
              <a:defRPr/>
            </a:lvl1pPr>
            <a:lvl2pPr rtl="0" indent="0" marL="457200">
              <a:buFont typeface="Calibri"/>
              <a:buNone/>
              <a:defRPr/>
            </a:lvl2pPr>
            <a:lvl3pPr rtl="0" indent="0" marL="914400">
              <a:buFont typeface="Calibri"/>
              <a:buNone/>
              <a:defRPr/>
            </a:lvl3pPr>
            <a:lvl4pPr rtl="0" indent="0" marL="1371600">
              <a:buFont typeface="Calibri"/>
              <a:buNone/>
              <a:defRPr/>
            </a:lvl4pPr>
            <a:lvl5pPr rtl="0" indent="0" marL="1828800">
              <a:buFont typeface="Calibri"/>
              <a:buNone/>
              <a:defRPr/>
            </a:lvl5pPr>
            <a:lvl6pPr rtl="0" indent="0" marL="2286000">
              <a:buFont typeface="Calibri"/>
              <a:buNone/>
              <a:defRPr/>
            </a:lvl6pPr>
            <a:lvl7pPr rtl="0" indent="0" marL="2743200">
              <a:buFont typeface="Calibri"/>
              <a:buNone/>
              <a:defRPr/>
            </a:lvl7pPr>
            <a:lvl8pPr rtl="0" indent="0" marL="3200400">
              <a:buFont typeface="Calibri"/>
              <a:buNone/>
              <a:defRPr/>
            </a:lvl8pPr>
            <a:lvl9pPr rtl="0" indent="0" marL="3657600">
              <a:buFont typeface="Calibri"/>
              <a:buNone/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2" type="body"/>
          </p:nvPr>
        </p:nvSpPr>
        <p:spPr>
          <a:xfrm>
            <a:off y="2174875" x="457200"/>
            <a:ext cy="3951287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3" type="body"/>
          </p:nvPr>
        </p:nvSpPr>
        <p:spPr>
          <a:xfrm>
            <a:off y="1535112" x="4419600"/>
            <a:ext cy="639762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0" marL="0">
              <a:buClr>
                <a:schemeClr val="dk2"/>
              </a:buClr>
              <a:buFont typeface="Calibri"/>
              <a:buNone/>
              <a:defRPr/>
            </a:lvl1pPr>
            <a:lvl2pPr rtl="0" indent="0" marL="457200">
              <a:buFont typeface="Calibri"/>
              <a:buNone/>
              <a:defRPr/>
            </a:lvl2pPr>
            <a:lvl3pPr rtl="0" indent="0" marL="914400">
              <a:buFont typeface="Calibri"/>
              <a:buNone/>
              <a:defRPr/>
            </a:lvl3pPr>
            <a:lvl4pPr rtl="0" indent="0" marL="1371600">
              <a:buFont typeface="Calibri"/>
              <a:buNone/>
              <a:defRPr/>
            </a:lvl4pPr>
            <a:lvl5pPr rtl="0" indent="0" marL="1828800">
              <a:buFont typeface="Calibri"/>
              <a:buNone/>
              <a:defRPr/>
            </a:lvl5pPr>
            <a:lvl6pPr rtl="0" indent="0" marL="2286000">
              <a:buFont typeface="Calibri"/>
              <a:buNone/>
              <a:defRPr/>
            </a:lvl6pPr>
            <a:lvl7pPr rtl="0" indent="0" marL="2743200">
              <a:buFont typeface="Calibri"/>
              <a:buNone/>
              <a:defRPr/>
            </a:lvl7pPr>
            <a:lvl8pPr rtl="0" indent="0" marL="3200400">
              <a:buFont typeface="Calibri"/>
              <a:buNone/>
              <a:defRPr/>
            </a:lvl8pPr>
            <a:lvl9pPr rtl="0" indent="0" marL="3657600">
              <a:buFont typeface="Calibri"/>
              <a:buNone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4" type="body"/>
          </p:nvPr>
        </p:nvSpPr>
        <p:spPr>
          <a:xfrm>
            <a:off y="2174875" x="4419600"/>
            <a:ext cy="3951287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0" type="dt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1" type="ftr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50" name="Shape 50"/>
          <p:cNvSpPr/>
          <p:nvPr>
            <p:ph idx="12" type="sldNum"/>
          </p:nvPr>
        </p:nvSpPr>
        <p:spPr>
          <a:xfrm>
            <a:off y="5390387" x="8568007"/>
            <a:ext cy="396240" cx="548639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/>
          <a:lstStyle>
            <a:lvl1pPr algn="ct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55" name="Shape 55"/>
          <p:cNvSpPr/>
          <p:nvPr>
            <p:ph idx="12" type="sldNum"/>
          </p:nvPr>
        </p:nvSpPr>
        <p:spPr>
          <a:xfrm>
            <a:off y="5390387" x="8568007"/>
            <a:ext cy="396240" cx="548639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/>
          <a:lstStyle>
            <a:lvl1pPr algn="ct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idx="10" type="dt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59" name="Shape 59"/>
          <p:cNvSpPr/>
          <p:nvPr>
            <p:ph idx="12" type="sldNum"/>
          </p:nvPr>
        </p:nvSpPr>
        <p:spPr>
          <a:xfrm>
            <a:off y="5390387" x="8568007"/>
            <a:ext cy="396240" cx="548639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/>
          <a:lstStyle>
            <a:lvl1pPr algn="ct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5495544" x="304801"/>
            <a:ext cy="59435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6096000" x="304798"/>
            <a:ext cy="6095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0" marL="0">
              <a:buFont typeface="Calibri"/>
              <a:buNone/>
              <a:defRPr/>
            </a:lvl1pPr>
            <a:lvl2pPr rtl="0" indent="0" marL="457200">
              <a:buFont typeface="Calibri"/>
              <a:buNone/>
              <a:defRPr/>
            </a:lvl2pPr>
            <a:lvl3pPr rtl="0" indent="0" marL="914400">
              <a:buFont typeface="Calibri"/>
              <a:buNone/>
              <a:defRPr/>
            </a:lvl3pPr>
            <a:lvl4pPr rtl="0" indent="0" marL="1371600">
              <a:buFont typeface="Calibri"/>
              <a:buNone/>
              <a:defRPr/>
            </a:lvl4pPr>
            <a:lvl5pPr rtl="0" indent="0" marL="1828800">
              <a:buFont typeface="Calibri"/>
              <a:buNone/>
              <a:defRPr/>
            </a:lvl5pPr>
            <a:lvl6pPr rtl="0" indent="0" marL="2286000">
              <a:buFont typeface="Calibri"/>
              <a:buNone/>
              <a:defRPr/>
            </a:lvl6pPr>
            <a:lvl7pPr rtl="0" indent="0" marL="2743200">
              <a:buFont typeface="Calibri"/>
              <a:buNone/>
              <a:defRPr/>
            </a:lvl7pPr>
            <a:lvl8pPr rtl="0" indent="0" marL="3200400">
              <a:buFont typeface="Calibri"/>
              <a:buNone/>
              <a:defRPr/>
            </a:lvl8pPr>
            <a:lvl9pPr rtl="0" indent="0" marL="3657600">
              <a:buFont typeface="Calibri"/>
              <a:buNone/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0" type="dt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1" type="ftr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65" name="Shape 65"/>
          <p:cNvSpPr/>
          <p:nvPr>
            <p:ph idx="12" type="sldNum"/>
          </p:nvPr>
        </p:nvSpPr>
        <p:spPr>
          <a:xfrm>
            <a:off y="5390387" x="8568007"/>
            <a:ext cy="396240" cx="548639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/>
          <a:lstStyle>
            <a:lvl1pPr algn="ct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2" type="body"/>
          </p:nvPr>
        </p:nvSpPr>
        <p:spPr>
          <a:xfrm>
            <a:off y="381000" x="304800"/>
            <a:ext cy="494283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88900" marL="342900">
              <a:spcBef>
                <a:spcPts val="440"/>
              </a:spcBef>
              <a:buClr>
                <a:schemeClr val="accent1"/>
              </a:buClr>
              <a:buFont typeface="Calibri"/>
              <a:buChar char="•"/>
              <a:defRPr/>
            </a:lvl1pPr>
            <a:lvl2pPr algn="l" rtl="0" indent="-106680" marL="640080">
              <a:spcBef>
                <a:spcPts val="400"/>
              </a:spcBef>
              <a:buClr>
                <a:schemeClr val="accent2"/>
              </a:buClr>
              <a:buFont typeface="Calibri"/>
              <a:buChar char="•"/>
              <a:defRPr/>
            </a:lvl2pPr>
            <a:lvl3pPr algn="l" rtl="0" indent="-116839" marL="1005839">
              <a:spcBef>
                <a:spcPts val="360"/>
              </a:spcBef>
              <a:buClr>
                <a:schemeClr val="accent3"/>
              </a:buClr>
              <a:buFont typeface="Calibri"/>
              <a:buChar char="•"/>
              <a:defRPr/>
            </a:lvl3pPr>
            <a:lvl4pPr algn="l" rtl="0" indent="-137160" marL="1280160">
              <a:spcBef>
                <a:spcPts val="320"/>
              </a:spcBef>
              <a:buClr>
                <a:schemeClr val="accent4"/>
              </a:buClr>
              <a:buFont typeface="Calibri"/>
              <a:buChar char="•"/>
              <a:defRPr/>
            </a:lvl4pPr>
            <a:lvl5pPr algn="l" rtl="0" indent="-144780" marL="1554480">
              <a:spcBef>
                <a:spcPts val="280"/>
              </a:spcBef>
              <a:buClr>
                <a:schemeClr val="accent5"/>
              </a:buClr>
              <a:buFont typeface="Calibri"/>
              <a:buChar char="•"/>
              <a:defRPr/>
            </a:lvl5pPr>
            <a:lvl6pPr algn="l" rtl="0" indent="-99060" marL="1737360">
              <a:spcBef>
                <a:spcPts val="280"/>
              </a:spcBef>
              <a:buClr>
                <a:schemeClr val="accent1"/>
              </a:buClr>
              <a:buFont typeface="Calibri"/>
              <a:buChar char="•"/>
              <a:defRPr/>
            </a:lvl6pPr>
            <a:lvl7pPr algn="l" rtl="0" indent="-104139" marL="1920240">
              <a:spcBef>
                <a:spcPts val="280"/>
              </a:spcBef>
              <a:buClr>
                <a:schemeClr val="accent2"/>
              </a:buClr>
              <a:buFont typeface="Calibri"/>
              <a:buChar char="•"/>
              <a:defRPr/>
            </a:lvl7pPr>
            <a:lvl8pPr algn="l" rtl="0" indent="-96520" marL="2103120">
              <a:spcBef>
                <a:spcPts val="280"/>
              </a:spcBef>
              <a:buClr>
                <a:schemeClr val="accent3"/>
              </a:buClr>
              <a:buFont typeface="Calibri"/>
              <a:buChar char="•"/>
              <a:defRPr/>
            </a:lvl8pPr>
            <a:lvl9pPr algn="l" rtl="0" indent="-101600" marL="2286000">
              <a:spcBef>
                <a:spcPts val="280"/>
              </a:spcBef>
              <a:buClr>
                <a:schemeClr val="accent4"/>
              </a:buClr>
              <a:buFont typeface="Calibri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5495278" x="301752"/>
            <a:ext cy="59462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69" name="Shape 69"/>
          <p:cNvSpPr/>
          <p:nvPr>
            <p:ph idx="2" type="pic"/>
          </p:nvPr>
        </p:nvSpPr>
        <p:spPr>
          <a:xfrm>
            <a:off y="0" x="0"/>
            <a:ext cy="5486399" cx="8458200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/>
          <a:lstStyle>
            <a:lvl1pPr algn="ctr" rtl="0" marR="0" indent="0" marL="0">
              <a:buClr>
                <a:srgbClr val="FFFFFF"/>
              </a:buClr>
              <a:buFont typeface="Calibri"/>
              <a:buNone/>
              <a:defRPr/>
            </a:lvl1pPr>
            <a:lvl2pPr algn="l" rtl="0" marR="0" indent="0" marL="457200">
              <a:buClr>
                <a:schemeClr val="dk1"/>
              </a:buClr>
              <a:buFont typeface="Calibri"/>
              <a:buNone/>
              <a:defRPr/>
            </a:lvl2pPr>
            <a:lvl3pPr algn="l" rtl="0" marR="0" indent="0" marL="914400">
              <a:buClr>
                <a:schemeClr val="dk1"/>
              </a:buClr>
              <a:buFont typeface="Calibri"/>
              <a:buNone/>
              <a:defRPr/>
            </a:lvl3pPr>
            <a:lvl4pPr algn="l" rtl="0" marR="0" indent="0" marL="1371600">
              <a:buClr>
                <a:schemeClr val="dk1"/>
              </a:buClr>
              <a:buFont typeface="Calibri"/>
              <a:buNone/>
              <a:defRPr/>
            </a:lvl4pPr>
            <a:lvl5pPr algn="l" rtl="0" marR="0" indent="0" marL="1828800">
              <a:buClr>
                <a:schemeClr val="dk1"/>
              </a:buClr>
              <a:buFont typeface="Calibri"/>
              <a:buNone/>
              <a:defRPr/>
            </a:lvl5pPr>
            <a:lvl6pPr algn="l" rtl="0" marR="0" indent="0" marL="2286000">
              <a:buClr>
                <a:schemeClr val="dk1"/>
              </a:buClr>
              <a:buFont typeface="Calibri"/>
              <a:buNone/>
              <a:defRPr/>
            </a:lvl6pPr>
            <a:lvl7pPr algn="l" rtl="0" marR="0" indent="0" marL="2743200">
              <a:buClr>
                <a:schemeClr val="dk1"/>
              </a:buClr>
              <a:buFont typeface="Calibri"/>
              <a:buNone/>
              <a:defRPr/>
            </a:lvl7pPr>
            <a:lvl8pPr algn="l" rtl="0" marR="0" indent="0" marL="3200400">
              <a:buClr>
                <a:schemeClr val="dk1"/>
              </a:buClr>
              <a:buFont typeface="Calibri"/>
              <a:buNone/>
              <a:defRPr/>
            </a:lvl8pPr>
            <a:lvl9pPr algn="l" rtl="0" marR="0" indent="0" marL="3657600">
              <a:buClr>
                <a:schemeClr val="dk1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6096000" x="301752"/>
            <a:ext cy="612648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0" marL="0">
              <a:buFont typeface="Calibri"/>
              <a:buNone/>
              <a:defRPr/>
            </a:lvl1pPr>
            <a:lvl2pPr rtl="0" indent="0" marL="457200">
              <a:buFont typeface="Calibri"/>
              <a:buNone/>
              <a:defRPr/>
            </a:lvl2pPr>
            <a:lvl3pPr rtl="0" indent="0" marL="914400">
              <a:buFont typeface="Calibri"/>
              <a:buNone/>
              <a:defRPr/>
            </a:lvl3pPr>
            <a:lvl4pPr rtl="0" indent="0" marL="1371600">
              <a:buFont typeface="Calibri"/>
              <a:buNone/>
              <a:defRPr/>
            </a:lvl4pPr>
            <a:lvl5pPr rtl="0" indent="0" marL="1828800">
              <a:buFont typeface="Calibri"/>
              <a:buNone/>
              <a:defRPr/>
            </a:lvl5pPr>
            <a:lvl6pPr rtl="0" indent="0" marL="2286000">
              <a:buFont typeface="Calibri"/>
              <a:buNone/>
              <a:defRPr/>
            </a:lvl6pPr>
            <a:lvl7pPr rtl="0" indent="0" marL="2743200">
              <a:buFont typeface="Calibri"/>
              <a:buNone/>
              <a:defRPr/>
            </a:lvl7pPr>
            <a:lvl8pPr rtl="0" indent="0" marL="3200400">
              <a:buFont typeface="Calibri"/>
              <a:buNone/>
              <a:defRPr/>
            </a:lvl8pPr>
            <a:lvl9pPr rtl="0" indent="0" marL="3657600">
              <a:buFont typeface="Calibri"/>
              <a:buNone/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72" name="Shape 72"/>
          <p:cNvSpPr/>
          <p:nvPr>
            <p:ph idx="12" type="sldNum"/>
          </p:nvPr>
        </p:nvSpPr>
        <p:spPr>
          <a:xfrm>
            <a:off y="5390387" x="8568007"/>
            <a:ext cy="396240" cx="548639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/>
          <a:lstStyle>
            <a:lvl1pPr algn="ct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1" type="ftr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1.xml" Type="http://schemas.openxmlformats.org/officeDocument/2006/relationships/slideLayout" Id="rId2"/><Relationship Target="../slideLayouts/slideLayout11.xml" Type="http://schemas.openxmlformats.org/officeDocument/2006/relationships/slideLayout" Id="rId12"/><Relationship Target="../media/image01.jpg" Type="http://schemas.openxmlformats.org/officeDocument/2006/relationships/image" Id="rId1"/><Relationship Target="../theme/theme3.xml" Type="http://schemas.openxmlformats.org/officeDocument/2006/relationships/theme" Id="rId13"/><Relationship Target="../slideLayouts/slideLayout3.xml" Type="http://schemas.openxmlformats.org/officeDocument/2006/relationships/slideLayout" Id="rId4"/><Relationship Target="../slideLayouts/slideLayout9.xml" Type="http://schemas.openxmlformats.org/officeDocument/2006/relationships/slideLayout" Id="rId10"/><Relationship Target="../slideLayouts/slideLayout2.xml" Type="http://schemas.openxmlformats.org/officeDocument/2006/relationships/slideLayout" Id="rId3"/><Relationship Target="../slideLayouts/slideLayout10.xml" Type="http://schemas.openxmlformats.org/officeDocument/2006/relationships/slideLayout" Id="rId11"/><Relationship Target="../slideLayouts/slideLayout8.xml" Type="http://schemas.openxmlformats.org/officeDocument/2006/relationships/slideLayout" Id="rId9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75000">
              <a:schemeClr val="lt1"/>
            </a:gs>
            <a:gs pos="100000">
              <a:srgbClr val="DADADA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buClr>
                <a:schemeClr val="dk2"/>
              </a:buClr>
              <a:buFont typeface="Cambria"/>
              <a:buNone/>
              <a:defRPr/>
            </a:lvl1pPr>
            <a:lvl2pPr algn="l" rtl="0" marR="0" indent="0" marL="0">
              <a:defRPr/>
            </a:lvl2pPr>
            <a:lvl3pPr algn="l" rtl="0" marR="0" indent="0" marL="0">
              <a:defRPr/>
            </a:lvl3pPr>
            <a:lvl4pPr algn="l" rtl="0" marR="0" indent="0" marL="0">
              <a:defRPr/>
            </a:lvl4pPr>
            <a:lvl5pPr algn="l" rtl="0" marR="0" indent="0" marL="0">
              <a:defRPr/>
            </a:lvl5pPr>
            <a:lvl6pPr algn="l" rtl="0" marR="0" indent="0" marL="0">
              <a:defRPr/>
            </a:lvl6pPr>
            <a:lvl7pPr algn="l" rtl="0" marR="0" indent="0" marL="0">
              <a:defRPr/>
            </a:lvl7pPr>
            <a:lvl8pPr algn="l" rtl="0" marR="0" indent="0" marL="0">
              <a:defRPr/>
            </a:lvl8pPr>
            <a:lvl9pPr algn="l" rtl="0" marR="0" indent="0" marL="0"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y="1600200" x="457200"/>
            <a:ext cy="4800600" cx="761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88900" marL="342900">
              <a:spcBef>
                <a:spcPts val="440"/>
              </a:spcBef>
              <a:buClr>
                <a:schemeClr val="accent1"/>
              </a:buClr>
              <a:buFont typeface="Calibri"/>
              <a:buChar char="•"/>
              <a:defRPr/>
            </a:lvl1pPr>
            <a:lvl2pPr algn="l" rtl="0" marR="0" indent="-106680" marL="640080">
              <a:spcBef>
                <a:spcPts val="400"/>
              </a:spcBef>
              <a:buClr>
                <a:schemeClr val="accent2"/>
              </a:buClr>
              <a:buFont typeface="Calibri"/>
              <a:buChar char="•"/>
              <a:defRPr/>
            </a:lvl2pPr>
            <a:lvl3pPr algn="l" rtl="0" marR="0" indent="-116839" marL="1005839">
              <a:spcBef>
                <a:spcPts val="360"/>
              </a:spcBef>
              <a:buClr>
                <a:schemeClr val="accent3"/>
              </a:buClr>
              <a:buFont typeface="Calibri"/>
              <a:buChar char="•"/>
              <a:defRPr/>
            </a:lvl3pPr>
            <a:lvl4pPr algn="l" rtl="0" marR="0" indent="-137160" marL="1280160">
              <a:spcBef>
                <a:spcPts val="320"/>
              </a:spcBef>
              <a:buClr>
                <a:schemeClr val="accent4"/>
              </a:buClr>
              <a:buFont typeface="Calibri"/>
              <a:buChar char="•"/>
              <a:defRPr/>
            </a:lvl4pPr>
            <a:lvl5pPr algn="l" rtl="0" marR="0" indent="-144780" marL="1554480">
              <a:spcBef>
                <a:spcPts val="280"/>
              </a:spcBef>
              <a:buClr>
                <a:schemeClr val="accent5"/>
              </a:buClr>
              <a:buFont typeface="Calibri"/>
              <a:buChar char="•"/>
              <a:defRPr/>
            </a:lvl5pPr>
            <a:lvl6pPr algn="l" rtl="0" marR="0" indent="-99060" marL="1737360">
              <a:spcBef>
                <a:spcPts val="280"/>
              </a:spcBef>
              <a:buClr>
                <a:schemeClr val="accent1"/>
              </a:buClr>
              <a:buFont typeface="Calibri"/>
              <a:buChar char="•"/>
              <a:defRPr/>
            </a:lvl6pPr>
            <a:lvl7pPr algn="l" rtl="0" marR="0" indent="-104139" marL="1920240">
              <a:spcBef>
                <a:spcPts val="280"/>
              </a:spcBef>
              <a:buClr>
                <a:schemeClr val="accent2"/>
              </a:buClr>
              <a:buFont typeface="Calibri"/>
              <a:buChar char="•"/>
              <a:defRPr/>
            </a:lvl7pPr>
            <a:lvl8pPr algn="l" rtl="0" marR="0" indent="-96520" marL="2103120">
              <a:spcBef>
                <a:spcPts val="280"/>
              </a:spcBef>
              <a:buClr>
                <a:schemeClr val="accent3"/>
              </a:buClr>
              <a:buFont typeface="Calibri"/>
              <a:buChar char="•"/>
              <a:defRPr/>
            </a:lvl8pPr>
            <a:lvl9pPr algn="l" rtl="0" marR="0" indent="-101600" marL="2286000">
              <a:spcBef>
                <a:spcPts val="280"/>
              </a:spcBef>
              <a:buClr>
                <a:schemeClr val="accent4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11" name="Shape 11"/>
          <p:cNvSpPr/>
          <p:nvPr/>
        </p:nvSpPr>
        <p:spPr>
          <a:xfrm>
            <a:off y="0" x="8458200"/>
            <a:ext cy="6858000" cx="6857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2" name="Shape 12"/>
          <p:cNvSpPr/>
          <p:nvPr/>
        </p:nvSpPr>
        <p:spPr>
          <a:xfrm>
            <a:off y="5245607" x="8469990"/>
            <a:ext cy="685799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3" name="Shape 13"/>
          <p:cNvSpPr/>
          <p:nvPr>
            <p:ph idx="12" type="sldNum"/>
          </p:nvPr>
        </p:nvSpPr>
        <p:spPr>
          <a:xfrm>
            <a:off y="5390387" x="8568007"/>
            <a:ext cy="396240" cx="548639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/>
          <a:lstStyle>
            <a:lvl1pPr algn="ct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0" type="dt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pic>
        <p:nvPicPr>
          <p:cNvPr id="16" name="Shape 16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y="5931407" x="7823814"/>
            <a:ext cy="926592" cx="1331975"/>
          </a:xfrm>
          <a:prstGeom prst="rect">
            <a:avLst/>
          </a:prstGeom>
        </p:spPr>
      </p:pic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ctrTitle"/>
          </p:nvPr>
        </p:nvSpPr>
        <p:spPr>
          <a:xfrm>
            <a:off y="1905000" x="685800"/>
            <a:ext cy="2593975" cx="7543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strike="noStrike" u="none" b="0" cap="none" baseline="0" sz="6600" lang="en-US" i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Case Presentation:</a:t>
            </a:r>
            <a:r>
              <a:rPr sz="6600" lang="en-US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M</a:t>
            </a:r>
            <a:r>
              <a:rPr strike="noStrike" u="none" b="0" cap="none" baseline="0" sz="6600" lang="en-US" i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. </a:t>
            </a:r>
            <a:r>
              <a:rPr sz="6600" lang="en-US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Denver</a:t>
            </a:r>
          </a:p>
        </p:txBody>
      </p:sp>
      <p:sp>
        <p:nvSpPr>
          <p:cNvPr id="88" name="Shape 88"/>
          <p:cNvSpPr txBox="1"/>
          <p:nvPr>
            <p:ph idx="1" type="subTitle"/>
          </p:nvPr>
        </p:nvSpPr>
        <p:spPr>
          <a:xfrm>
            <a:off y="4572000" x="685800"/>
            <a:ext cy="1648800" cx="64616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strike="noStrike" u="none" b="0" cap="none" baseline="0" sz="2800" lang="en-US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DRSS Memorial Hospital</a:t>
            </a:r>
          </a:p>
          <a:p>
            <a:pPr algn="l" rtl="0" lvl="0" marR="0" indent="0" marL="0">
              <a:lnSpc>
                <a:spcPct val="80000"/>
              </a:lnSpc>
              <a:spcBef>
                <a:spcPts val="56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sz="2800" lang="en-US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Keaton Bonds &amp; Ean Milligan</a:t>
            </a:r>
          </a:p>
          <a:p>
            <a:pPr algn="l" rtl="0" lvl="0" marR="0" indent="0" marL="0">
              <a:lnSpc>
                <a:spcPct val="80000"/>
              </a:lnSpc>
              <a:spcBef>
                <a:spcPts val="56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sz="2800" lang="en-US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Dayton Regional STEM School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strike="noStrike" u="none" b="0" cap="none" baseline="0" sz="4600" lang="en-US" i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Causes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y="1265750" x="457200"/>
            <a:ext cy="5135099" cx="7619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342900">
              <a:spcBef>
                <a:spcPts val="0"/>
              </a:spcBef>
              <a:buClr>
                <a:srgbClr val="000000"/>
              </a:buClr>
              <a:buSzPct val="100000"/>
              <a:buFont typeface="Calibri"/>
              <a:buChar char="•"/>
            </a:pPr>
            <a:r>
              <a:rPr sz="2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Muscular Dystrophy is caused by the removal of an exon on the DMD gene on Chromosome X. This can either cause Duchenne or Becker Muscular Dystrophy.</a:t>
            </a:r>
          </a:p>
          <a:p>
            <a:pPr algn="l" rtl="0" lvl="1" marR="0" indent="-246380" marL="64008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2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Duchenne</a:t>
            </a:r>
          </a:p>
          <a:p>
            <a:pPr algn="l" rtl="0" lvl="2" marR="0" indent="-256539" marL="1005839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2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75% of Muscular Dystrophy</a:t>
            </a:r>
          </a:p>
          <a:p>
            <a:pPr algn="l" rtl="0" lvl="2" marR="0" indent="-256539" marL="1005839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2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 suffers a frameshift mutation</a:t>
            </a:r>
          </a:p>
          <a:p>
            <a:pPr algn="l" rtl="0" lvl="2" marR="0" indent="-256539" marL="1005839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2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Protein immediately destroyed by cell</a:t>
            </a:r>
          </a:p>
          <a:p>
            <a:pPr algn="l" rtl="0" lvl="1" marR="0" indent="-246380" marL="64008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2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Becker</a:t>
            </a:r>
          </a:p>
          <a:p>
            <a:pPr algn="l" rtl="0" lvl="2" marR="0" indent="-256539" marL="1005839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2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 suffers a missense mutation</a:t>
            </a:r>
          </a:p>
          <a:p>
            <a:pPr algn="l" rtl="0" lvl="2" marR="0" indent="-256539" marL="1005839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2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Protein works partially, effects are slowed</a:t>
            </a:r>
          </a:p>
          <a:p>
            <a:pPr algn="l" rtl="0" lvl="1" marR="0" indent="-246380" marL="64008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2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Both cases, the protein cannot hold some proteins to the cell membrane in muscle cells, making it more prone to rupture and die</a:t>
            </a:r>
          </a:p>
          <a:p>
            <a:pPr algn="l" rtl="0" lvl="1" marR="0" indent="-246380" marL="64008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2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cells that die are replaced usually by satellite cells</a:t>
            </a:r>
          </a:p>
          <a:p>
            <a:pPr algn="l" rtl="0" lvl="1" marR="0" indent="-246380" marL="64008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2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satellite cells can’t keep up, muscle cells are replaced with conductive tissue and fat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y="5486400" x="722312"/>
            <a:ext cy="1168400" cx="76596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strike="noStrike" u="none" b="0" cap="small" baseline="0" sz="3600" lang="en-US" i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Inheritance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y="3852862" x="722312"/>
            <a:ext cy="1633538" cx="613568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strike="noStrike" u="none" b="0" cap="none" baseline="0" sz="2000" lang="en-US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Where di</a:t>
            </a:r>
            <a:r>
              <a:rPr sz="2000" lang="en-US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strike="noStrike" u="none" b="0" cap="none" baseline="0" sz="2000" lang="en-US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the problem come from?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strike="noStrike" u="none" b="0" cap="none" baseline="0" sz="4600" lang="en-US" i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Pedigree and Punnett Square</a:t>
            </a:r>
          </a:p>
        </p:txBody>
      </p:sp>
      <p:graphicFrame>
        <p:nvGraphicFramePr>
          <p:cNvPr id="158" name="Shape 158"/>
          <p:cNvGraphicFramePr/>
          <p:nvPr/>
        </p:nvGraphicFramePr>
        <p:xfrm>
          <a:off y="3155675" x="380705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{ED1C6143-C845-4F77-8A78-AEF57ED7C31E}</a:tableStyleId>
              </a:tblPr>
              <a:tblGrid>
                <a:gridCol w="1195200"/>
                <a:gridCol w="599275"/>
                <a:gridCol w="837625"/>
                <a:gridCol w="813800"/>
              </a:tblGrid>
              <a:tr h="817025">
                <a:tc gridSpan="2" rowSpan="2"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anchor="ctr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 rowSpan="2" hMerge="1"/>
                <a:tc gridSpan="2">
                  <a:txBody>
                    <a:bodyPr>
                      <a:no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sz="1800" lang="en-US"/>
                        <a:t>Mother’s Alleles</a:t>
                      </a:r>
                    </a:p>
                  </a:txBody>
                  <a:tcPr marR="91425" marB="91425" marT="91425" anchor="ctr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 hMerge="1"/>
              </a:tr>
              <a:tr h="545625">
                <a:tc gridSpan="2" vMerge="1"/>
                <a:tc hMerge="1" vMerge="1"/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sz="1800" lang="en-US">
                          <a:solidFill>
                            <a:schemeClr val="dk1"/>
                          </a:solidFill>
                        </a:rPr>
                        <a:t>X</a:t>
                      </a:r>
                      <a:r>
                        <a:rPr baseline="30000" sz="1800" lang="en-US">
                          <a:solidFill>
                            <a:schemeClr val="dk1"/>
                          </a:solidFill>
                        </a:rPr>
                        <a:t>H</a:t>
                      </a:r>
                    </a:p>
                  </a:txBody>
                  <a:tcPr marR="91425" marB="91425" marT="91425" anchor="ctr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sz="1800" lang="en-US">
                          <a:solidFill>
                            <a:schemeClr val="dk1"/>
                          </a:solidFill>
                        </a:rPr>
                        <a:t>X</a:t>
                      </a:r>
                      <a:r>
                        <a:rPr baseline="30000" sz="1800" lang="en-US">
                          <a:solidFill>
                            <a:schemeClr val="dk1"/>
                          </a:solidFill>
                        </a:rPr>
                        <a:t>h</a:t>
                      </a:r>
                    </a:p>
                  </a:txBody>
                  <a:tcPr marR="91425" marB="91425" marT="91425" anchor="ctr" marL="91425"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</a:tcPr>
                </a:tc>
              </a:tr>
              <a:tr h="545625">
                <a:tc rowSpan="2">
                  <a:txBody>
                    <a:bodyPr>
                      <a:no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sz="1800" lang="en-US"/>
                        <a:t>Father’s</a:t>
                      </a:r>
                    </a:p>
                    <a:p>
                      <a:pPr algn="ctr" rtl="0" lvl="0">
                        <a:buNone/>
                      </a:pPr>
                      <a:r>
                        <a:rPr sz="1800" lang="en-US"/>
                        <a:t>Alleles</a:t>
                      </a:r>
                    </a:p>
                  </a:txBody>
                  <a:tcPr marR="91425" marB="91425" marT="91425" anchor="ctr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sz="1800" lang="en-US"/>
                        <a:t>X</a:t>
                      </a:r>
                      <a:r>
                        <a:rPr baseline="30000" sz="1800" lang="en-US">
                          <a:solidFill>
                            <a:schemeClr val="dk1"/>
                          </a:solidFill>
                        </a:rPr>
                        <a:t>H</a:t>
                      </a:r>
                    </a:p>
                  </a:txBody>
                  <a:tcPr marR="91425" marB="91425" marT="91425" anchor="ctr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sz="1800" lang="en-US">
                          <a:solidFill>
                            <a:schemeClr val="dk1"/>
                          </a:solidFill>
                        </a:rPr>
                        <a:t>X</a:t>
                      </a:r>
                      <a:r>
                        <a:rPr baseline="30000" sz="1800" lang="en-US">
                          <a:solidFill>
                            <a:schemeClr val="dk1"/>
                          </a:solidFill>
                        </a:rPr>
                        <a:t>H</a:t>
                      </a:r>
                      <a:r>
                        <a:rPr sz="1800" lang="en-US">
                          <a:solidFill>
                            <a:schemeClr val="dk1"/>
                          </a:solidFill>
                        </a:rPr>
                        <a:t>X</a:t>
                      </a:r>
                      <a:r>
                        <a:rPr baseline="30000" sz="1800" lang="en-US">
                          <a:solidFill>
                            <a:schemeClr val="dk1"/>
                          </a:solidFill>
                        </a:rPr>
                        <a:t>h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sz="1800" lang="en-US">
                          <a:solidFill>
                            <a:schemeClr val="dk1"/>
                          </a:solidFill>
                        </a:rPr>
                        <a:t>X</a:t>
                      </a:r>
                      <a:r>
                        <a:rPr baseline="30000" sz="1800" lang="en-US">
                          <a:solidFill>
                            <a:schemeClr val="dk1"/>
                          </a:solidFill>
                        </a:rPr>
                        <a:t>H</a:t>
                      </a:r>
                      <a:r>
                        <a:rPr sz="1800" lang="en-US">
                          <a:solidFill>
                            <a:schemeClr val="dk1"/>
                          </a:solidFill>
                        </a:rPr>
                        <a:t>X</a:t>
                      </a:r>
                      <a:r>
                        <a:rPr baseline="30000" sz="1800" lang="en-US">
                          <a:solidFill>
                            <a:schemeClr val="dk1"/>
                          </a:solidFill>
                        </a:rPr>
                        <a:t>H</a:t>
                      </a:r>
                    </a:p>
                  </a:txBody>
                  <a:tcPr marR="91425" marB="91425" marT="91425" anchor="ctr" marL="91425"/>
                </a:tc>
              </a:tr>
              <a:tr h="545625">
                <a:tc vMerge="1"/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sz="1800" lang="en-US"/>
                        <a:t>Y</a:t>
                      </a:r>
                    </a:p>
                  </a:txBody>
                  <a:tcPr marR="91425" marB="91425" marT="91425" anchor="ctr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sz="1800" lang="en-US"/>
                        <a:t>X</a:t>
                      </a:r>
                      <a:r>
                        <a:rPr baseline="30000" sz="1800" lang="en-US">
                          <a:solidFill>
                            <a:schemeClr val="dk1"/>
                          </a:solidFill>
                        </a:rPr>
                        <a:t>H</a:t>
                      </a:r>
                      <a:r>
                        <a:rPr sz="1800" lang="en-US"/>
                        <a:t>Y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sz="1800" lang="en-US"/>
                        <a:t>X</a:t>
                      </a:r>
                      <a:r>
                        <a:rPr baseline="30000" sz="1800" lang="en-US">
                          <a:solidFill>
                            <a:schemeClr val="dk1"/>
                          </a:solidFill>
                        </a:rPr>
                        <a:t>h</a:t>
                      </a:r>
                      <a:r>
                        <a:rPr sz="1800" lang="en-US"/>
                        <a:t>Y</a:t>
                      </a:r>
                    </a:p>
                  </a:txBody>
                  <a:tcPr marR="91425" marB="91425" marT="91425" anchor="ctr" marL="91425"/>
                </a:tc>
              </a:tr>
            </a:tbl>
          </a:graphicData>
        </a:graphic>
      </p:graphicFrame>
      <p:pic>
        <p:nvPicPr>
          <p:cNvPr id="159" name="Shape 15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791700" x="1094500"/>
            <a:ext cy="3556299" cx="3556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strike="noStrike" u="none" b="0" cap="none" baseline="0" sz="4600" lang="en-US" i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Current Treatments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y="1600200" x="457200"/>
            <a:ext cy="4800600" cx="7619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342900">
              <a:spcBef>
                <a:spcPts val="0"/>
              </a:spcBef>
              <a:buClr>
                <a:srgbClr val="000000"/>
              </a:buClr>
              <a:buSzPct val="100000"/>
              <a:buFont typeface="Calibri"/>
              <a:buChar char="•"/>
            </a:pPr>
            <a:r>
              <a:rPr sz="2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MD treatments typically include</a:t>
            </a:r>
          </a:p>
          <a:p>
            <a:pPr algn="l" rtl="0" lvl="1" marR="0" indent="-246380" marL="64008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2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 therapy</a:t>
            </a:r>
          </a:p>
          <a:p>
            <a:pPr algn="l" rtl="0" lvl="1" marR="0" indent="-246380" marL="64008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2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Prednisone</a:t>
            </a:r>
          </a:p>
          <a:p>
            <a:pPr algn="l" rtl="0" lvl="2" marR="0" indent="-256539" marL="1005839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2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 early on or during increases in symptoms</a:t>
            </a:r>
          </a:p>
          <a:p>
            <a:pPr algn="l" rtl="0" lvl="2" marR="0" indent="-256539" marL="1005839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2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 side effects</a:t>
            </a:r>
          </a:p>
          <a:p>
            <a:pPr algn="l" rtl="0" lvl="3" marR="0" indent="-276860" marL="128016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2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Mood changes</a:t>
            </a:r>
          </a:p>
          <a:p>
            <a:pPr algn="l" rtl="0" lvl="3" marR="0" indent="-276860" marL="128016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2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Weight gain</a:t>
            </a:r>
          </a:p>
          <a:p>
            <a:pPr algn="l" rtl="0" lvl="3" marR="0" indent="-276860" marL="128016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2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Sleep disturbance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y="5486400" x="722312"/>
            <a:ext cy="1168499" cx="765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cap="small" sz="4800" lang="en-US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Questions?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y="3852862" x="722312"/>
            <a:ext cy="1633499" cx="6135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sz="2000" lang="en-US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Thank you for your time.???????????????????????????????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5486400" x="722312"/>
            <a:ext cy="1168400" cx="76596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strike="noStrike" u="none" b="0" cap="small" baseline="0" sz="3600" lang="en-US" i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History and Physical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3852862" x="722312"/>
            <a:ext cy="1633538" cx="613568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strike="noStrike" u="none" b="0" cap="none" baseline="0" sz="2000" lang="en-US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What is the problem?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strike="noStrike" u="none" b="0" cap="none" baseline="0" sz="4600" lang="en-US" i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Patient ID and Chief Complaint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1600200" x="457200"/>
            <a:ext cy="4800600" cx="7619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342900">
              <a:spcBef>
                <a:spcPts val="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Name: Madeline Denver</a:t>
            </a:r>
          </a:p>
          <a:p>
            <a:pPr algn="l" rtl="0" lvl="0" marR="0" indent="-228600" marL="342900">
              <a:spcBef>
                <a:spcPts val="56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Age: 2 years</a:t>
            </a:r>
          </a:p>
          <a:p>
            <a:pPr algn="l" rtl="0" lvl="0" marR="0" indent="-228600" marL="342900">
              <a:spcBef>
                <a:spcPts val="56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Gender: Female</a:t>
            </a:r>
          </a:p>
          <a:p>
            <a:pPr algn="l" rtl="0" lvl="0" marR="0" indent="-228600" marL="342900">
              <a:spcBef>
                <a:spcPts val="560"/>
              </a:spcBef>
              <a:buClr>
                <a:schemeClr val="accent1"/>
              </a:buClr>
              <a:buSzPct val="100000"/>
              <a:buFont typeface="Calibri"/>
              <a:buChar char="•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Chief Complaint: Di</a:t>
            </a:r>
            <a:r>
              <a:rPr sz="2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fficulty Walking</a:t>
            </a:r>
          </a:p>
          <a:p>
            <a:pPr algn="l" rtl="0" lvl="1" marR="0" indent="-233680" marL="640080">
              <a:spcBef>
                <a:spcPts val="480"/>
              </a:spcBef>
              <a:buClr>
                <a:schemeClr val="accent2"/>
              </a:buClr>
              <a:buSzPct val="100000"/>
              <a:buFont typeface="Calibri"/>
              <a:buChar char="•"/>
            </a:pPr>
            <a:r>
              <a:rPr sz="24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Parents have noticed unusual walking, crawling, and speech development. Patient has never been able to walk. </a:t>
            </a:r>
          </a:p>
          <a:p>
            <a:pPr algn="l" rtl="0" lvl="1" marR="0" indent="-233680" marL="640080">
              <a:spcBef>
                <a:spcPts val="480"/>
              </a:spcBef>
              <a:buClr>
                <a:schemeClr val="accent2"/>
              </a:buClr>
              <a:buSzPct val="100000"/>
              <a:buFont typeface="Calibri"/>
              <a:buChar char="•"/>
            </a:pPr>
            <a:r>
              <a:rPr sz="24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Calves appear to be unusually large and firm.  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strike="noStrike" u="none" b="0" cap="none" baseline="0" sz="4600" lang="en-US" i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Past Medical History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1600200" x="457200"/>
            <a:ext cy="4800600" cx="7619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1" marR="0" indent="-233680" marL="64008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20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Patient has no history of any recorded medical conditions</a:t>
            </a:r>
          </a:p>
          <a:p>
            <a:pPr algn="l" rtl="0" lvl="1" marR="0" indent="-233680" marL="64008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20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currently on any medications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strike="noStrike" u="none" b="0" cap="none" baseline="0" sz="4600" lang="en-US" i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Social History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1600200" x="457200"/>
            <a:ext cy="4800600" cx="7619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1" marR="0" indent="-233680" marL="640080">
              <a:spcBef>
                <a:spcPts val="400"/>
              </a:spcBef>
              <a:buClr>
                <a:srgbClr val="000000"/>
              </a:buClr>
              <a:buSzPct val="111111"/>
              <a:buFont typeface="Calibri"/>
              <a:buChar char="•"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Madeline Denver has</a:t>
            </a:r>
          </a:p>
          <a:p>
            <a:pPr algn="l" rtl="0" lvl="2" marR="0" indent="-231139" marL="1005839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Normal diet</a:t>
            </a:r>
          </a:p>
          <a:p>
            <a:pPr algn="l" rtl="0" lvl="2" marR="0" indent="-231139" marL="1005839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Little exercise, as she struggles to move</a:t>
            </a:r>
          </a:p>
          <a:p>
            <a:pPr algn="l" rtl="0" lvl="1" marR="0" indent="-220980" marL="64008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Madeline Denver lives</a:t>
            </a:r>
          </a:p>
          <a:p>
            <a:pPr algn="l" rtl="0" lvl="2" marR="0" indent="-231139" marL="1005839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a rural two story farm house</a:t>
            </a:r>
          </a:p>
          <a:p>
            <a:pPr algn="l" rtl="0" lvl="2" marR="0" indent="-231139" marL="1005839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 Parents and younger brother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y="-12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strike="noStrike" u="none" b="0" cap="none" baseline="0" sz="4000" lang="en-US" i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Physical Findings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935175" x="457200"/>
            <a:ext cy="5220600" cx="7619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190500" marL="342900">
              <a:spcBef>
                <a:spcPts val="300"/>
              </a:spcBef>
              <a:buClr>
                <a:srgbClr val="000000"/>
              </a:buClr>
              <a:buSzPct val="100000"/>
              <a:buFont typeface="Calibri"/>
              <a:buChar char="•"/>
            </a:pPr>
            <a:r>
              <a:rPr sz="16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Vitals</a:t>
            </a:r>
          </a:p>
          <a:p>
            <a:pPr algn="l" rtl="0" lvl="1" marR="0" indent="-208280" marL="640080">
              <a:spcBef>
                <a:spcPts val="3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16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Temperature, Pulse, and Blood Pressure are normal for age</a:t>
            </a:r>
          </a:p>
          <a:p>
            <a:pPr algn="l" rtl="0" lvl="1" marR="0" indent="-208280" marL="640080">
              <a:spcBef>
                <a:spcPts val="3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16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Weight and Height are in the 50th percentile</a:t>
            </a:r>
          </a:p>
          <a:p>
            <a:pPr algn="l" rtl="0" lvl="0" marR="0" indent="-190500" marL="342900">
              <a:spcBef>
                <a:spcPts val="3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16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Overall Appearance</a:t>
            </a:r>
          </a:p>
          <a:p>
            <a:pPr algn="l" rtl="0" lvl="1" marR="0" indent="-208280" marL="640080">
              <a:spcBef>
                <a:spcPts val="3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16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Well appearing, Alert, Oriented (for her age)</a:t>
            </a:r>
          </a:p>
          <a:p>
            <a:pPr algn="l" rtl="0" lvl="0" marR="0" indent="-190500" marL="342900">
              <a:spcBef>
                <a:spcPts val="3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16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Neck and Back</a:t>
            </a:r>
          </a:p>
          <a:p>
            <a:pPr algn="l" rtl="0" lvl="1" marR="0" indent="-208280" marL="640080">
              <a:spcBef>
                <a:spcPts val="3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16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Neck supple, No enlarged lymph nodes,  Full range of Motion, No tenderness</a:t>
            </a:r>
          </a:p>
          <a:p>
            <a:pPr algn="l" rtl="0" lvl="0" marR="0" indent="-190500" marL="342900">
              <a:spcBef>
                <a:spcPts val="3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16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Cardiovascular</a:t>
            </a:r>
          </a:p>
          <a:p>
            <a:pPr algn="l" rtl="0" lvl="1" marR="0" indent="-208280" marL="640080">
              <a:spcBef>
                <a:spcPts val="3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16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Heart has regular rate and rhythm, peripheral and central, pulses strong and equal bilaterally</a:t>
            </a:r>
          </a:p>
          <a:p>
            <a:pPr algn="l" rtl="0" lvl="0" marR="0" indent="-190500" marL="342900">
              <a:spcBef>
                <a:spcPts val="3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16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Skin</a:t>
            </a:r>
          </a:p>
          <a:p>
            <a:pPr algn="l" rtl="0" lvl="1" marR="0" indent="-208280" marL="640080">
              <a:spcBef>
                <a:spcPts val="3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16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Warm, Dry, No rashes or lesions</a:t>
            </a:r>
          </a:p>
          <a:p>
            <a:pPr algn="l" rtl="0" lvl="0" marR="0" indent="-190500" marL="342900">
              <a:spcBef>
                <a:spcPts val="3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1" sz="16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Musculoskeletal</a:t>
            </a:r>
          </a:p>
          <a:p>
            <a:pPr algn="l" rtl="0" lvl="2" marR="0" indent="-218439" marL="1005839">
              <a:spcBef>
                <a:spcPts val="3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1" sz="16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Calf enlargement, diminished lower extremity strength, no tenderness</a:t>
            </a:r>
          </a:p>
          <a:p>
            <a:pPr algn="l" rtl="0" lvl="0" marR="0" indent="-190500" marL="342900">
              <a:spcBef>
                <a:spcPts val="3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16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Neurological</a:t>
            </a:r>
          </a:p>
          <a:p>
            <a:pPr algn="l" rtl="0" lvl="1" marR="0" indent="-208280" marL="640080">
              <a:spcBef>
                <a:spcPts val="3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16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Cranial nerves intact, </a:t>
            </a:r>
            <a:r>
              <a:rPr b="1" sz="16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 strength;  Normal sensation</a:t>
            </a:r>
            <a:r>
              <a:rPr sz="16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reflexes equal bilaterally, and gait; No signs of cerebellar dysfunction; alert and oriented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strike="noStrike" u="none" b="0" cap="none" baseline="0" sz="4600" lang="en-US" i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Problem List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1600200" x="457200"/>
            <a:ext cy="4800600" cx="7619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03200" marL="342900">
              <a:lnSpc>
                <a:spcPct val="90000"/>
              </a:lnSpc>
              <a:spcBef>
                <a:spcPts val="370"/>
              </a:spcBef>
              <a:buClr>
                <a:srgbClr val="000000"/>
              </a:buClr>
              <a:buSzPct val="100000"/>
              <a:buFont typeface="Calibri"/>
              <a:buChar char="•"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Problems</a:t>
            </a:r>
          </a:p>
          <a:p>
            <a:pPr algn="l" rtl="0" lvl="1" marR="0" indent="-220980" marL="640080">
              <a:lnSpc>
                <a:spcPct val="90000"/>
              </a:lnSpc>
              <a:spcBef>
                <a:spcPts val="370"/>
              </a:spcBef>
              <a:buClr>
                <a:srgbClr val="000000"/>
              </a:buClr>
              <a:buSzPct val="100000"/>
              <a:buFont typeface="Calibri"/>
              <a:buChar char="•"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Unusual walking, crawling, and speech development</a:t>
            </a:r>
          </a:p>
          <a:p>
            <a:pPr algn="l" rtl="0" lvl="1" marR="0" indent="-220980" marL="640080">
              <a:lnSpc>
                <a:spcPct val="90000"/>
              </a:lnSpc>
              <a:spcBef>
                <a:spcPts val="370"/>
              </a:spcBef>
              <a:buClr>
                <a:srgbClr val="000000"/>
              </a:buClr>
              <a:buSzPct val="100000"/>
              <a:buFont typeface="Calibri"/>
              <a:buChar char="•"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Low Muscle Strength</a:t>
            </a:r>
          </a:p>
          <a:p>
            <a:pPr algn="l" rtl="0" lvl="1" marR="0" indent="-220980" marL="640080">
              <a:lnSpc>
                <a:spcPct val="90000"/>
              </a:lnSpc>
              <a:spcBef>
                <a:spcPts val="370"/>
              </a:spcBef>
              <a:buClr>
                <a:srgbClr val="000000"/>
              </a:buClr>
              <a:buSzPct val="100000"/>
              <a:buFont typeface="Calibri"/>
              <a:buChar char="•"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Calf Enlargement</a:t>
            </a:r>
          </a:p>
          <a:p>
            <a:pPr algn="l" rtl="0" lvl="0" marR="0" indent="-203200" marL="342900">
              <a:lnSpc>
                <a:spcPct val="90000"/>
              </a:lnSpc>
              <a:spcBef>
                <a:spcPts val="37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Cells affected appear to be muscle cells</a:t>
            </a:r>
          </a:p>
          <a:p>
            <a:pPr algn="l" rtl="0" lvl="0" marR="0" indent="-203200" marL="342900">
              <a:lnSpc>
                <a:spcPct val="90000"/>
              </a:lnSpc>
              <a:spcBef>
                <a:spcPts val="37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Differential Diagnosis</a:t>
            </a:r>
          </a:p>
          <a:p>
            <a:pPr algn="l" rtl="0" lvl="1" marR="0" indent="-220980" marL="640080">
              <a:lnSpc>
                <a:spcPct val="90000"/>
              </a:lnSpc>
              <a:spcBef>
                <a:spcPts val="37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Muscular Dystrophy</a:t>
            </a:r>
          </a:p>
          <a:p>
            <a:pPr algn="l" rtl="0" lvl="2" marR="0" indent="-231139" marL="1005839">
              <a:lnSpc>
                <a:spcPct val="90000"/>
              </a:lnSpc>
              <a:spcBef>
                <a:spcPts val="37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Patient shows weak muscles and unusually large and firm calves and also has trouble walking/crawling</a:t>
            </a:r>
          </a:p>
          <a:p>
            <a:pPr algn="l" rtl="0" lvl="1" marR="0" indent="-220980" marL="640080">
              <a:lnSpc>
                <a:spcPct val="90000"/>
              </a:lnSpc>
              <a:spcBef>
                <a:spcPts val="37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Down Syndrome</a:t>
            </a:r>
          </a:p>
          <a:p>
            <a:pPr algn="l" rtl="0" lvl="2" marR="0" indent="-231139" marL="1005839">
              <a:lnSpc>
                <a:spcPct val="90000"/>
              </a:lnSpc>
              <a:spcBef>
                <a:spcPts val="37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Patient shows decreased muscle tone</a:t>
            </a:r>
          </a:p>
          <a:p>
            <a:pPr algn="l" rtl="0" lvl="1" marR="0" indent="-220980" marL="640080">
              <a:lnSpc>
                <a:spcPct val="90000"/>
              </a:lnSpc>
              <a:spcBef>
                <a:spcPts val="37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Tay-Sachs Disease</a:t>
            </a:r>
          </a:p>
          <a:p>
            <a:pPr algn="l" rtl="0" lvl="2" marR="0" indent="-231139" marL="1005839">
              <a:lnSpc>
                <a:spcPct val="90000"/>
              </a:lnSpc>
              <a:spcBef>
                <a:spcPts val="37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Patient shows decreased muscle tone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y="5486400" x="722312"/>
            <a:ext cy="1168400" cx="76596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strike="noStrike" u="none" b="0" cap="small" baseline="0" sz="3600" lang="en-US" i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Diagnosis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3852862" x="722312"/>
            <a:ext cy="1633538" cx="613568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strike="noStrike" u="none" b="0" cap="none" baseline="0" sz="2000" lang="en-US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What is causing the problem?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strike="noStrike" u="none" b="0" cap="none" baseline="0" sz="4600" lang="en-US" i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Diagnosis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1600200" x="457200"/>
            <a:ext cy="4800600" cx="7619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342900">
              <a:spcBef>
                <a:spcPts val="0"/>
              </a:spcBef>
              <a:buClr>
                <a:srgbClr val="000000"/>
              </a:buClr>
              <a:buSzPct val="100000"/>
              <a:buFont typeface="Calibri"/>
              <a:buChar char="•"/>
            </a:pPr>
            <a:r>
              <a:rPr sz="2200" lang="en-US">
                <a:latin typeface="Calibri"/>
                <a:ea typeface="Calibri"/>
                <a:cs typeface="Calibri"/>
                <a:sym typeface="Calibri"/>
              </a:rPr>
              <a:t>Muscular Dystrophy</a:t>
            </a:r>
          </a:p>
          <a:p>
            <a:pPr algn="l" rtl="0" lvl="0" marR="0" indent="-228600" marL="342900">
              <a:spcBef>
                <a:spcPts val="0"/>
              </a:spcBef>
              <a:buClr>
                <a:srgbClr val="000000"/>
              </a:buClr>
              <a:buSzPct val="100000"/>
              <a:buFont typeface="Calibri"/>
              <a:buChar char="•"/>
            </a:pPr>
            <a:r>
              <a:rPr sz="2200" lang="en-US">
                <a:latin typeface="Calibri"/>
                <a:ea typeface="Calibri"/>
                <a:cs typeface="Calibri"/>
                <a:sym typeface="Calibri"/>
              </a:rPr>
              <a:t>Matching Symptoms:</a:t>
            </a:r>
          </a:p>
          <a:p>
            <a:pPr algn="l" rtl="0" lvl="1" marR="0" indent="-246380" marL="640080">
              <a:spcBef>
                <a:spcPts val="0"/>
              </a:spcBef>
              <a:buClr>
                <a:srgbClr val="000000"/>
              </a:buClr>
              <a:buSzPct val="100000"/>
              <a:buFont typeface="Calibri"/>
              <a:buChar char="•"/>
            </a:pPr>
            <a:r>
              <a:rPr sz="2200" lang="en-US">
                <a:latin typeface="Calibri"/>
                <a:ea typeface="Calibri"/>
                <a:cs typeface="Calibri"/>
                <a:sym typeface="Calibri"/>
              </a:rPr>
              <a:t>Diminished lower extremity strength</a:t>
            </a:r>
          </a:p>
          <a:p>
            <a:pPr algn="l" rtl="0" lvl="1" marR="0" indent="-246380" marL="640080">
              <a:spcBef>
                <a:spcPts val="0"/>
              </a:spcBef>
              <a:buClr>
                <a:srgbClr val="000000"/>
              </a:buClr>
              <a:buSzPct val="100000"/>
              <a:buFont typeface="Calibri"/>
              <a:buChar char="•"/>
            </a:pPr>
            <a:r>
              <a:rPr sz="2200" lang="en-US">
                <a:latin typeface="Calibri"/>
                <a:ea typeface="Calibri"/>
                <a:cs typeface="Calibri"/>
                <a:sym typeface="Calibri"/>
              </a:rPr>
              <a:t>Difficulty beginning to walk</a:t>
            </a:r>
          </a:p>
          <a:p>
            <a:pPr algn="l" rtl="0" lvl="1" marR="0" indent="-246380" marL="640080">
              <a:spcBef>
                <a:spcPts val="0"/>
              </a:spcBef>
              <a:buClr>
                <a:srgbClr val="000000"/>
              </a:buClr>
              <a:buSzPct val="100000"/>
              <a:buFont typeface="Calibri"/>
              <a:buChar char="•"/>
            </a:pPr>
            <a:r>
              <a:rPr sz="2200" lang="en-US">
                <a:latin typeface="Calibri"/>
                <a:ea typeface="Calibri"/>
                <a:cs typeface="Calibri"/>
                <a:sym typeface="Calibri"/>
              </a:rPr>
              <a:t>Calf enlargement</a:t>
            </a:r>
          </a:p>
          <a:p>
            <a:pPr algn="l" rtl="0" lvl="0" marR="0" indent="-228600" marL="342900">
              <a:spcBef>
                <a:spcPts val="0"/>
              </a:spcBef>
              <a:buClr>
                <a:srgbClr val="000000"/>
              </a:buClr>
              <a:buSzPct val="100000"/>
              <a:buFont typeface="Calibri"/>
              <a:buChar char="•"/>
            </a:pPr>
            <a:r>
              <a:rPr sz="2200" lang="en-US">
                <a:latin typeface="Calibri"/>
                <a:ea typeface="Calibri"/>
                <a:cs typeface="Calibri"/>
                <a:sym typeface="Calibri"/>
              </a:rPr>
              <a:t>To confirm this, we suggest one or more of the following</a:t>
            </a:r>
          </a:p>
          <a:p>
            <a:pPr algn="l" rtl="0" lvl="1" marR="0" indent="-246380" marL="640080">
              <a:spcBef>
                <a:spcPts val="0"/>
              </a:spcBef>
              <a:buClr>
                <a:srgbClr val="000000"/>
              </a:buClr>
              <a:buSzPct val="100000"/>
              <a:buFont typeface="Calibri"/>
              <a:buChar char="•"/>
            </a:pPr>
            <a:r>
              <a:rPr sz="2200" lang="en-US">
                <a:latin typeface="Calibri"/>
                <a:ea typeface="Calibri"/>
                <a:cs typeface="Calibri"/>
                <a:sym typeface="Calibri"/>
              </a:rPr>
              <a:t>CPR Testing: Finding excess CPR from broken muscle cells</a:t>
            </a:r>
          </a:p>
          <a:p>
            <a:pPr algn="l" rtl="0" lvl="1" marR="0" indent="-246380" marL="640080">
              <a:spcBef>
                <a:spcPts val="0"/>
              </a:spcBef>
              <a:buClr>
                <a:srgbClr val="000000"/>
              </a:buClr>
              <a:buSzPct val="100000"/>
              <a:buFont typeface="Calibri"/>
              <a:buChar char="•"/>
            </a:pPr>
            <a:r>
              <a:rPr sz="2200" lang="en-US">
                <a:latin typeface="Calibri"/>
                <a:ea typeface="Calibri"/>
                <a:cs typeface="Calibri"/>
                <a:sym typeface="Calibri"/>
              </a:rPr>
              <a:t>DNA Testing: Determine if an axon is missing.</a:t>
            </a:r>
          </a:p>
          <a:p>
            <a:pPr algn="l" rtl="0" lvl="1" marR="0" indent="-246380" marL="640080">
              <a:spcBef>
                <a:spcPts val="0"/>
              </a:spcBef>
              <a:buClr>
                <a:srgbClr val="000000"/>
              </a:buClr>
              <a:buSzPct val="100000"/>
              <a:buFont typeface="Calibri"/>
              <a:buChar char="•"/>
            </a:pPr>
            <a:r>
              <a:rPr sz="2200" lang="en-US">
                <a:latin typeface="Calibri"/>
                <a:ea typeface="Calibri"/>
                <a:cs typeface="Calibri"/>
                <a:sym typeface="Calibri"/>
              </a:rPr>
              <a:t>Muscle Biopsy: Examine muscle structure for excess fat and connective tissue.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Adjacency">
  <a:themeElements>
    <a:clrScheme name="Grayscale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